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58" r:id="rId5"/>
    <p:sldId id="276" r:id="rId6"/>
    <p:sldId id="262" r:id="rId7"/>
    <p:sldId id="287" r:id="rId8"/>
    <p:sldId id="288" r:id="rId9"/>
    <p:sldId id="290" r:id="rId10"/>
    <p:sldId id="267" r:id="rId11"/>
    <p:sldId id="281" r:id="rId12"/>
    <p:sldId id="260" r:id="rId13"/>
    <p:sldId id="269" r:id="rId14"/>
    <p:sldId id="270" r:id="rId15"/>
    <p:sldId id="285" r:id="rId16"/>
    <p:sldId id="286" r:id="rId17"/>
    <p:sldId id="294" r:id="rId18"/>
    <p:sldId id="291" r:id="rId19"/>
    <p:sldId id="292" r:id="rId20"/>
    <p:sldId id="293" r:id="rId21"/>
    <p:sldId id="274" r:id="rId22"/>
    <p:sldId id="280" r:id="rId23"/>
    <p:sldId id="275" r:id="rId24"/>
    <p:sldId id="29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4660"/>
  </p:normalViewPr>
  <p:slideViewPr>
    <p:cSldViewPr snapToGrid="0">
      <p:cViewPr varScale="1">
        <p:scale>
          <a:sx n="95" d="100"/>
          <a:sy n="95" d="100"/>
        </p:scale>
        <p:origin x="88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9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0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53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8053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35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21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805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90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1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119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0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5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4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84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8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1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55B8727-62DD-4532-9E91-041875A0C5AB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75425CB-04E0-4618-A56F-CA893DE01E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801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simple-maggot-larva-animated-high-detail-enemy-106134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assetstore.unity.com/packages/3d/characters/animals/insects/butterfly-animated-5835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ssetstore.unity.com/packages/3d/characters/creatures/meshtint-free-polygonal-metalon-15138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681CD8-3C97-4F9B-C9AC-4CC296C580D2}"/>
              </a:ext>
            </a:extLst>
          </p:cNvPr>
          <p:cNvSpPr txBox="1"/>
          <p:nvPr/>
        </p:nvSpPr>
        <p:spPr>
          <a:xfrm>
            <a:off x="3222735" y="3058510"/>
            <a:ext cx="5746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게임알고리즘 및 엔진프로그래밍 전문가 양성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013FB-6207-2AF1-C51E-3BC3853941D5}"/>
              </a:ext>
            </a:extLst>
          </p:cNvPr>
          <p:cNvSpPr txBox="1"/>
          <p:nvPr/>
        </p:nvSpPr>
        <p:spPr>
          <a:xfrm>
            <a:off x="5659821" y="4420506"/>
            <a:ext cx="259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939FD-81AE-030F-C672-B0FC7C642845}"/>
              </a:ext>
            </a:extLst>
          </p:cNvPr>
          <p:cNvSpPr txBox="1"/>
          <p:nvPr/>
        </p:nvSpPr>
        <p:spPr>
          <a:xfrm>
            <a:off x="8135257" y="4389728"/>
            <a:ext cx="211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강성진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권구환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오정윤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70E81-9F85-9087-9843-E2BBACDFF6E1}"/>
              </a:ext>
            </a:extLst>
          </p:cNvPr>
          <p:cNvSpPr txBox="1"/>
          <p:nvPr/>
        </p:nvSpPr>
        <p:spPr>
          <a:xfrm>
            <a:off x="8179707" y="4697505"/>
            <a:ext cx="20029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이건의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이재훈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황시현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05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767B5-313E-2E1B-71E8-63B2EB616FC8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FECC3-0199-0390-3ADC-FDB3A795B2D3}"/>
              </a:ext>
            </a:extLst>
          </p:cNvPr>
          <p:cNvSpPr txBox="1"/>
          <p:nvPr/>
        </p:nvSpPr>
        <p:spPr>
          <a:xfrm>
            <a:off x="291662" y="241003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E1727-2D50-664E-AD43-1AADC8581601}"/>
              </a:ext>
            </a:extLst>
          </p:cNvPr>
          <p:cNvSpPr txBox="1"/>
          <p:nvPr/>
        </p:nvSpPr>
        <p:spPr>
          <a:xfrm>
            <a:off x="1502250" y="2921168"/>
            <a:ext cx="2957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오픈 월드 형식의 맵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인칭 카메라 시점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99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767B5-313E-2E1B-71E8-63B2EB616FC8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FECC3-0199-0390-3ADC-FDB3A795B2D3}"/>
              </a:ext>
            </a:extLst>
          </p:cNvPr>
          <p:cNvSpPr txBox="1"/>
          <p:nvPr/>
        </p:nvSpPr>
        <p:spPr>
          <a:xfrm>
            <a:off x="291662" y="241003"/>
            <a:ext cx="228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디자인 예시</a:t>
            </a:r>
          </a:p>
        </p:txBody>
      </p:sp>
    </p:spTree>
    <p:extLst>
      <p:ext uri="{BB962C8B-B14F-4D97-AF65-F5344CB8AC3E}">
        <p14:creationId xmlns:p14="http://schemas.microsoft.com/office/powerpoint/2010/main" val="293412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767B5-313E-2E1B-71E8-63B2EB616FC8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FECC3-0199-0390-3ADC-FDB3A795B2D3}"/>
              </a:ext>
            </a:extLst>
          </p:cNvPr>
          <p:cNvSpPr txBox="1"/>
          <p:nvPr/>
        </p:nvSpPr>
        <p:spPr>
          <a:xfrm>
            <a:off x="291662" y="241003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4403F-B640-1A3D-9036-DDCD912789C8}"/>
              </a:ext>
            </a:extLst>
          </p:cNvPr>
          <p:cNvSpPr txBox="1"/>
          <p:nvPr/>
        </p:nvSpPr>
        <p:spPr>
          <a:xfrm>
            <a:off x="989289" y="1961581"/>
            <a:ext cx="39982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병아리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기본적인 캐릭터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 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키보드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WASD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달리기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Shift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단축키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번호 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(1~4)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물약 단축키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번호 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(5, 6)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좌클릭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05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767B5-313E-2E1B-71E8-63B2EB616FC8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FECC3-0199-0390-3ADC-FDB3A795B2D3}"/>
              </a:ext>
            </a:extLst>
          </p:cNvPr>
          <p:cNvSpPr txBox="1"/>
          <p:nvPr/>
        </p:nvSpPr>
        <p:spPr>
          <a:xfrm>
            <a:off x="291662" y="241003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514462-A1C9-29BB-AEBD-6D724FF57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6" y="3067381"/>
            <a:ext cx="40100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5B0AE-0B58-D668-F0CC-1D0AC8BC7B6E}"/>
              </a:ext>
            </a:extLst>
          </p:cNvPr>
          <p:cNvSpPr txBox="1"/>
          <p:nvPr/>
        </p:nvSpPr>
        <p:spPr>
          <a:xfrm>
            <a:off x="6205832" y="1988476"/>
            <a:ext cx="55258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장수풍뎅이 몬스터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몬스터에게 빠르게 돌진하여 피해를 입힌다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E92AE-3CBA-339D-205E-AB1084B62373}"/>
              </a:ext>
            </a:extLst>
          </p:cNvPr>
          <p:cNvSpPr txBox="1"/>
          <p:nvPr/>
        </p:nvSpPr>
        <p:spPr>
          <a:xfrm>
            <a:off x="989289" y="1988476"/>
            <a:ext cx="49968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높이뛰기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메뚜기 몬스터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평소에 올라가지 못한 곳을 갈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076" name="Picture 4" descr="이슈] 오버워치, 신캐릭터 '둠피스트' 깜짝 공개! '돌진형 공격 영웅'">
            <a:extLst>
              <a:ext uri="{FF2B5EF4-FFF2-40B4-BE49-F238E27FC236}">
                <a16:creationId xmlns:a16="http://schemas.microsoft.com/office/drawing/2014/main" id="{9C4B7BC2-0E0B-026D-6FD4-6145DB91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755" y="3067382"/>
            <a:ext cx="4010025" cy="22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ECC337-DB59-BBBA-5E2D-CA7885C9C52F}"/>
              </a:ext>
            </a:extLst>
          </p:cNvPr>
          <p:cNvSpPr txBox="1"/>
          <p:nvPr/>
        </p:nvSpPr>
        <p:spPr>
          <a:xfrm>
            <a:off x="1482716" y="5317452"/>
            <a:ext cx="40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원신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D2259-7B53-3106-5F80-5A6A1F30FBB9}"/>
              </a:ext>
            </a:extLst>
          </p:cNvPr>
          <p:cNvSpPr txBox="1"/>
          <p:nvPr/>
        </p:nvSpPr>
        <p:spPr>
          <a:xfrm>
            <a:off x="6963754" y="5324806"/>
            <a:ext cx="40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오버워치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55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767B5-313E-2E1B-71E8-63B2EB616FC8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B0AE-0B58-D668-F0CC-1D0AC8BC7B6E}"/>
              </a:ext>
            </a:extLst>
          </p:cNvPr>
          <p:cNvSpPr txBox="1"/>
          <p:nvPr/>
        </p:nvSpPr>
        <p:spPr>
          <a:xfrm>
            <a:off x="6205832" y="1988476"/>
            <a:ext cx="45881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흡혈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모기 몬스터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몬스터를 공격하여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회복한다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E92AE-3CBA-339D-205E-AB1084B62373}"/>
              </a:ext>
            </a:extLst>
          </p:cNvPr>
          <p:cNvSpPr txBox="1"/>
          <p:nvPr/>
        </p:nvSpPr>
        <p:spPr>
          <a:xfrm>
            <a:off x="989289" y="1988476"/>
            <a:ext cx="453521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베기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사마귀 몬스터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공격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 공격 보다 강한 공격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2" descr="회전베기 - 나무위키">
            <a:extLst>
              <a:ext uri="{FF2B5EF4-FFF2-40B4-BE49-F238E27FC236}">
                <a16:creationId xmlns:a16="http://schemas.microsoft.com/office/drawing/2014/main" id="{E36F938A-9B09-6A3D-7AE6-F3829299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6" y="3067381"/>
            <a:ext cx="40100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3EE5C7-B8DE-E5CD-F52D-696D72C9FB42}"/>
              </a:ext>
            </a:extLst>
          </p:cNvPr>
          <p:cNvSpPr txBox="1"/>
          <p:nvPr/>
        </p:nvSpPr>
        <p:spPr>
          <a:xfrm>
            <a:off x="1482716" y="5317452"/>
            <a:ext cx="40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젤다의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전설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0EC48-774D-1141-16CC-6DAC7B044CFB}"/>
              </a:ext>
            </a:extLst>
          </p:cNvPr>
          <p:cNvSpPr txBox="1"/>
          <p:nvPr/>
        </p:nvSpPr>
        <p:spPr>
          <a:xfrm>
            <a:off x="6963754" y="5324806"/>
            <a:ext cx="40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크리티카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6B975-8B0A-4FC8-C506-3BEB4048E81F}"/>
              </a:ext>
            </a:extLst>
          </p:cNvPr>
          <p:cNvSpPr txBox="1"/>
          <p:nvPr/>
        </p:nvSpPr>
        <p:spPr>
          <a:xfrm>
            <a:off x="291662" y="241003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7584C14-164F-984E-BAA0-151F32F2D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754" y="3061813"/>
            <a:ext cx="4010025" cy="225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762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767B5-313E-2E1B-71E8-63B2EB616FC8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CE48D-F184-6E2F-120D-F0DB60F67122}"/>
              </a:ext>
            </a:extLst>
          </p:cNvPr>
          <p:cNvSpPr txBox="1"/>
          <p:nvPr/>
        </p:nvSpPr>
        <p:spPr>
          <a:xfrm>
            <a:off x="291662" y="241003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인벤토리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EE80BC-E4CA-0263-2234-8FB2B816BC43}"/>
              </a:ext>
            </a:extLst>
          </p:cNvPr>
          <p:cNvSpPr txBox="1"/>
          <p:nvPr/>
        </p:nvSpPr>
        <p:spPr>
          <a:xfrm>
            <a:off x="989289" y="3274454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 아이템 누적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아이템 누적 불가능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342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C767B5-313E-2E1B-71E8-63B2EB616FC8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CE48D-F184-6E2F-120D-F0DB60F67122}"/>
              </a:ext>
            </a:extLst>
          </p:cNvPr>
          <p:cNvSpPr txBox="1"/>
          <p:nvPr/>
        </p:nvSpPr>
        <p:spPr>
          <a:xfrm>
            <a:off x="291662" y="241003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장비창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EE80BC-E4CA-0263-2234-8FB2B816BC43}"/>
              </a:ext>
            </a:extLst>
          </p:cNvPr>
          <p:cNvSpPr txBox="1"/>
          <p:nvPr/>
        </p:nvSpPr>
        <p:spPr>
          <a:xfrm>
            <a:off x="989289" y="3228945"/>
            <a:ext cx="5686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캐릭터와 장비한 아이템을 볼 수 있도록 구성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24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B739E-774E-6B69-C95B-AD2D04CECFB5}"/>
              </a:ext>
            </a:extLst>
          </p:cNvPr>
          <p:cNvSpPr txBox="1"/>
          <p:nvPr/>
        </p:nvSpPr>
        <p:spPr>
          <a:xfrm>
            <a:off x="291662" y="241003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E4433-66D7-6396-D856-AD656D926D23}"/>
              </a:ext>
            </a:extLst>
          </p:cNvPr>
          <p:cNvSpPr txBox="1"/>
          <p:nvPr/>
        </p:nvSpPr>
        <p:spPr>
          <a:xfrm>
            <a:off x="989289" y="198847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애벌레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4" descr="screenshot">
            <a:extLst>
              <a:ext uri="{FF2B5EF4-FFF2-40B4-BE49-F238E27FC236}">
                <a16:creationId xmlns:a16="http://schemas.microsoft.com/office/drawing/2014/main" id="{B37FBEE3-DBF4-209E-0D43-34F4F031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6" y="2585445"/>
            <a:ext cx="3133681" cy="17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85BC64-273D-7E84-7A02-37A1D2E69D48}"/>
              </a:ext>
            </a:extLst>
          </p:cNvPr>
          <p:cNvSpPr txBox="1"/>
          <p:nvPr/>
        </p:nvSpPr>
        <p:spPr>
          <a:xfrm>
            <a:off x="47970" y="6416942"/>
            <a:ext cx="6449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ko-KR" altLang="en-US" sz="1000" dirty="0">
                <a:hlinkClick r:id="rId3"/>
              </a:rPr>
              <a:t>https://assetstore.unity.com/packages/3d/characters/simple-maggot-larva-animated-high-detail-enemy-106134</a:t>
            </a:r>
            <a:endParaRPr lang="en-US" altLang="ko-KR" sz="1000" dirty="0"/>
          </a:p>
          <a:p>
            <a:r>
              <a:rPr lang="en-US" altLang="ko-KR" sz="1000" dirty="0"/>
              <a:t>[2]</a:t>
            </a:r>
            <a:r>
              <a:rPr lang="ko-KR" altLang="en-US" sz="1000" dirty="0"/>
              <a:t> https://assetstore.unity.com/packages/3d/characters/animals/insects/animated-low-poly-spider-125114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2AA8FE-06DD-A750-849F-738D7D333F46}"/>
              </a:ext>
            </a:extLst>
          </p:cNvPr>
          <p:cNvSpPr txBox="1"/>
          <p:nvPr/>
        </p:nvSpPr>
        <p:spPr>
          <a:xfrm>
            <a:off x="1399017" y="446941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2" descr="screenshot">
            <a:extLst>
              <a:ext uri="{FF2B5EF4-FFF2-40B4-BE49-F238E27FC236}">
                <a16:creationId xmlns:a16="http://schemas.microsoft.com/office/drawing/2014/main" id="{650DC5DA-3AF3-94C1-F83D-218C379D0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71" y="2605112"/>
            <a:ext cx="3133681" cy="17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2B8D4-BF73-DC58-B204-2EB4708D2F74}"/>
              </a:ext>
            </a:extLst>
          </p:cNvPr>
          <p:cNvSpPr txBox="1"/>
          <p:nvPr/>
        </p:nvSpPr>
        <p:spPr>
          <a:xfrm>
            <a:off x="6783117" y="1988476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[2]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거미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990B4-CCF1-F046-A53C-61FA3D96A3CC}"/>
              </a:ext>
            </a:extLst>
          </p:cNvPr>
          <p:cNvSpPr txBox="1"/>
          <p:nvPr/>
        </p:nvSpPr>
        <p:spPr>
          <a:xfrm>
            <a:off x="7285771" y="446941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7523C-D076-96A8-B1D2-1D300FB7AFE4}"/>
              </a:ext>
            </a:extLst>
          </p:cNvPr>
          <p:cNvSpPr txBox="1"/>
          <p:nvPr/>
        </p:nvSpPr>
        <p:spPr>
          <a:xfrm>
            <a:off x="989289" y="1191915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몬스터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92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B739E-774E-6B69-C95B-AD2D04CECFB5}"/>
              </a:ext>
            </a:extLst>
          </p:cNvPr>
          <p:cNvSpPr txBox="1"/>
          <p:nvPr/>
        </p:nvSpPr>
        <p:spPr>
          <a:xfrm>
            <a:off x="291662" y="241003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5BC64-273D-7E84-7A02-37A1D2E69D48}"/>
              </a:ext>
            </a:extLst>
          </p:cNvPr>
          <p:cNvSpPr txBox="1"/>
          <p:nvPr/>
        </p:nvSpPr>
        <p:spPr>
          <a:xfrm>
            <a:off x="47970" y="6416942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[3] </a:t>
            </a:r>
            <a:r>
              <a:rPr lang="en-US" altLang="ko-KR" sz="1000" dirty="0">
                <a:hlinkClick r:id="rId2"/>
              </a:rPr>
              <a:t>https://assetstore.unity.com/packages/3d/characters/animals/insects/butterfly-animated-58355</a:t>
            </a:r>
            <a:endParaRPr lang="en-US" altLang="ko-KR" sz="1000" dirty="0"/>
          </a:p>
          <a:p>
            <a:r>
              <a:rPr lang="en-US" altLang="ko-KR" sz="1000" dirty="0"/>
              <a:t>[4]</a:t>
            </a:r>
            <a:r>
              <a:rPr lang="ko-KR" altLang="en-US" sz="1000" dirty="0"/>
              <a:t> </a:t>
            </a:r>
            <a:r>
              <a:rPr lang="en-US" altLang="ko-KR" sz="1000" dirty="0"/>
              <a:t>https://free3d.com/ko/3d-model/locust-v1--32618.html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2AA8FE-06DD-A750-849F-738D7D333F46}"/>
              </a:ext>
            </a:extLst>
          </p:cNvPr>
          <p:cNvSpPr txBox="1"/>
          <p:nvPr/>
        </p:nvSpPr>
        <p:spPr>
          <a:xfrm>
            <a:off x="1399017" y="4469415"/>
            <a:ext cx="16466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박치기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2B8D4-BF73-DC58-B204-2EB4708D2F74}"/>
              </a:ext>
            </a:extLst>
          </p:cNvPr>
          <p:cNvSpPr txBox="1"/>
          <p:nvPr/>
        </p:nvSpPr>
        <p:spPr>
          <a:xfrm>
            <a:off x="6783117" y="198847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[4]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메뚜기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990B4-CCF1-F046-A53C-61FA3D96A3CC}"/>
              </a:ext>
            </a:extLst>
          </p:cNvPr>
          <p:cNvSpPr txBox="1"/>
          <p:nvPr/>
        </p:nvSpPr>
        <p:spPr>
          <a:xfrm>
            <a:off x="7285771" y="446941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박치기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7523C-D076-96A8-B1D2-1D300FB7AFE4}"/>
              </a:ext>
            </a:extLst>
          </p:cNvPr>
          <p:cNvSpPr txBox="1"/>
          <p:nvPr/>
        </p:nvSpPr>
        <p:spPr>
          <a:xfrm>
            <a:off x="989289" y="1191915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몬스터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4" descr="screenshot">
            <a:extLst>
              <a:ext uri="{FF2B5EF4-FFF2-40B4-BE49-F238E27FC236}">
                <a16:creationId xmlns:a16="http://schemas.microsoft.com/office/drawing/2014/main" id="{94BF9DF4-3E83-7092-2E43-03C149BA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6" y="2559118"/>
            <a:ext cx="3133681" cy="17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FD167A-AA61-6F8A-CB62-4160F6006E2E}"/>
              </a:ext>
            </a:extLst>
          </p:cNvPr>
          <p:cNvSpPr txBox="1"/>
          <p:nvPr/>
        </p:nvSpPr>
        <p:spPr>
          <a:xfrm>
            <a:off x="989289" y="1988476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[3]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9D0A9413-53E8-19AC-9236-D7DE7CF96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4" b="10527"/>
          <a:stretch/>
        </p:blipFill>
        <p:spPr bwMode="auto">
          <a:xfrm>
            <a:off x="7285770" y="2559118"/>
            <a:ext cx="3133681" cy="17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671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B739E-774E-6B69-C95B-AD2D04CECFB5}"/>
              </a:ext>
            </a:extLst>
          </p:cNvPr>
          <p:cNvSpPr txBox="1"/>
          <p:nvPr/>
        </p:nvSpPr>
        <p:spPr>
          <a:xfrm>
            <a:off x="291662" y="241003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5BC64-273D-7E84-7A02-37A1D2E69D48}"/>
              </a:ext>
            </a:extLst>
          </p:cNvPr>
          <p:cNvSpPr txBox="1"/>
          <p:nvPr/>
        </p:nvSpPr>
        <p:spPr>
          <a:xfrm>
            <a:off x="47970" y="6416942"/>
            <a:ext cx="610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[5] </a:t>
            </a:r>
            <a:r>
              <a:rPr lang="en-US" altLang="ko-KR" sz="1000" dirty="0">
                <a:hlinkClick r:id="rId2"/>
              </a:rPr>
              <a:t>https://assetstore.unity.com/packages/3d/characters/creatures/meshtint-free-polygonal-metalon-151383</a:t>
            </a:r>
            <a:endParaRPr lang="en-US" altLang="ko-KR" sz="1000" dirty="0"/>
          </a:p>
          <a:p>
            <a:r>
              <a:rPr lang="en-US" altLang="ko-KR" sz="1000" dirty="0"/>
              <a:t>[6] https://free3d.com/ko/3d-model/creature-praying-mantis-hybrid-v1--31377.html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2AA8FE-06DD-A750-849F-738D7D333F46}"/>
              </a:ext>
            </a:extLst>
          </p:cNvPr>
          <p:cNvSpPr txBox="1"/>
          <p:nvPr/>
        </p:nvSpPr>
        <p:spPr>
          <a:xfrm>
            <a:off x="1399017" y="446941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7523C-D076-96A8-B1D2-1D300FB7AFE4}"/>
              </a:ext>
            </a:extLst>
          </p:cNvPr>
          <p:cNvSpPr txBox="1"/>
          <p:nvPr/>
        </p:nvSpPr>
        <p:spPr>
          <a:xfrm>
            <a:off x="989289" y="1191915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몬스터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63AF7BF-6F8E-6850-45CA-AE770701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6" y="2535155"/>
            <a:ext cx="3133681" cy="17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723D40-AA64-AC76-0B75-61AA9851DA2F}"/>
              </a:ext>
            </a:extLst>
          </p:cNvPr>
          <p:cNvSpPr txBox="1"/>
          <p:nvPr/>
        </p:nvSpPr>
        <p:spPr>
          <a:xfrm>
            <a:off x="989289" y="1988476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[5]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장수풍뎅이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5ABB8A-B425-DB87-5389-8BB0925BAC71}"/>
              </a:ext>
            </a:extLst>
          </p:cNvPr>
          <p:cNvSpPr txBox="1"/>
          <p:nvPr/>
        </p:nvSpPr>
        <p:spPr>
          <a:xfrm>
            <a:off x="6783117" y="198847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[6]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사마귀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E0023FF-A222-B8FE-E9FE-5DAB6C683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69" y="2558755"/>
            <a:ext cx="3133681" cy="17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796BE17-279E-C6C3-9E2C-47EC8C34FEF3}"/>
              </a:ext>
            </a:extLst>
          </p:cNvPr>
          <p:cNvSpPr txBox="1"/>
          <p:nvPr/>
        </p:nvSpPr>
        <p:spPr>
          <a:xfrm>
            <a:off x="7285771" y="446941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베기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52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93C7BA-762B-9BB9-5C24-4B3206BDE74E}"/>
              </a:ext>
            </a:extLst>
          </p:cNvPr>
          <p:cNvSpPr txBox="1"/>
          <p:nvPr/>
        </p:nvSpPr>
        <p:spPr>
          <a:xfrm>
            <a:off x="4921469" y="982176"/>
            <a:ext cx="2349062" cy="452431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할당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CC47D7-1004-367D-7F7D-1FCA9143A988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9F9BA-75FC-4354-D48C-F071D1D92055}"/>
              </a:ext>
            </a:extLst>
          </p:cNvPr>
          <p:cNvSpPr txBox="1"/>
          <p:nvPr/>
        </p:nvSpPr>
        <p:spPr>
          <a:xfrm>
            <a:off x="291662" y="24100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37362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B739E-774E-6B69-C95B-AD2D04CECFB5}"/>
              </a:ext>
            </a:extLst>
          </p:cNvPr>
          <p:cNvSpPr txBox="1"/>
          <p:nvPr/>
        </p:nvSpPr>
        <p:spPr>
          <a:xfrm>
            <a:off x="291662" y="241003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5BC64-273D-7E84-7A02-37A1D2E69D48}"/>
              </a:ext>
            </a:extLst>
          </p:cNvPr>
          <p:cNvSpPr txBox="1"/>
          <p:nvPr/>
        </p:nvSpPr>
        <p:spPr>
          <a:xfrm>
            <a:off x="47970" y="6416942"/>
            <a:ext cx="3446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[7] </a:t>
            </a:r>
            <a:r>
              <a:rPr lang="en-US" altLang="ko-KR" sz="1000" dirty="0"/>
              <a:t>https://free3d.com/ko/3d-model/locust-v1--32618.html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2AA8FE-06DD-A750-849F-738D7D333F46}"/>
              </a:ext>
            </a:extLst>
          </p:cNvPr>
          <p:cNvSpPr txBox="1"/>
          <p:nvPr/>
        </p:nvSpPr>
        <p:spPr>
          <a:xfrm>
            <a:off x="1399017" y="4469415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흡혈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7523C-D076-96A8-B1D2-1D300FB7AFE4}"/>
              </a:ext>
            </a:extLst>
          </p:cNvPr>
          <p:cNvSpPr txBox="1"/>
          <p:nvPr/>
        </p:nvSpPr>
        <p:spPr>
          <a:xfrm>
            <a:off x="989289" y="1191915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몬스터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723D40-AA64-AC76-0B75-61AA9851DA2F}"/>
              </a:ext>
            </a:extLst>
          </p:cNvPr>
          <p:cNvSpPr txBox="1"/>
          <p:nvPr/>
        </p:nvSpPr>
        <p:spPr>
          <a:xfrm>
            <a:off x="989289" y="1988476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[7]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E724B4E-7E7E-59AE-2DA6-E9B5197A7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0" b="20946"/>
          <a:stretch/>
        </p:blipFill>
        <p:spPr bwMode="auto">
          <a:xfrm>
            <a:off x="1482716" y="2529144"/>
            <a:ext cx="3133681" cy="17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29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E4433-66D7-6396-D856-AD656D926D23}"/>
              </a:ext>
            </a:extLst>
          </p:cNvPr>
          <p:cNvSpPr txBox="1"/>
          <p:nvPr/>
        </p:nvSpPr>
        <p:spPr>
          <a:xfrm>
            <a:off x="989289" y="198847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[8]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개구리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57C70DB-502F-ADA2-97B4-C8200A81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6" y="3062261"/>
            <a:ext cx="40100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FC28ED-C53F-D4EC-2388-59441415982C}"/>
              </a:ext>
            </a:extLst>
          </p:cNvPr>
          <p:cNvSpPr txBox="1"/>
          <p:nvPr/>
        </p:nvSpPr>
        <p:spPr>
          <a:xfrm>
            <a:off x="291662" y="241003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3C2E6-1949-CC13-9078-DD49337EBA8D}"/>
              </a:ext>
            </a:extLst>
          </p:cNvPr>
          <p:cNvSpPr txBox="1"/>
          <p:nvPr/>
        </p:nvSpPr>
        <p:spPr>
          <a:xfrm>
            <a:off x="47970" y="6551621"/>
            <a:ext cx="5056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[8] https://assetstore.unity.com/packages/3d/characters/animals/toxic-frogs-132963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34CE0-3527-4C44-A1E7-EC312381AB34}"/>
              </a:ext>
            </a:extLst>
          </p:cNvPr>
          <p:cNvSpPr txBox="1"/>
          <p:nvPr/>
        </p:nvSpPr>
        <p:spPr>
          <a:xfrm>
            <a:off x="6036210" y="3062261"/>
            <a:ext cx="16466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28E2F-5560-6A4F-9FE1-54CD28852377}"/>
              </a:ext>
            </a:extLst>
          </p:cNvPr>
          <p:cNvSpPr txBox="1"/>
          <p:nvPr/>
        </p:nvSpPr>
        <p:spPr>
          <a:xfrm>
            <a:off x="989289" y="1191915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보스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780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C28ED-C53F-D4EC-2388-59441415982C}"/>
              </a:ext>
            </a:extLst>
          </p:cNvPr>
          <p:cNvSpPr txBox="1"/>
          <p:nvPr/>
        </p:nvSpPr>
        <p:spPr>
          <a:xfrm>
            <a:off x="291662" y="241003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3C2E6-1949-CC13-9078-DD49337EBA8D}"/>
              </a:ext>
            </a:extLst>
          </p:cNvPr>
          <p:cNvSpPr txBox="1"/>
          <p:nvPr/>
        </p:nvSpPr>
        <p:spPr>
          <a:xfrm>
            <a:off x="47970" y="6544533"/>
            <a:ext cx="3219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[9] https://free3d.com/ko/3d-model/snake-88114.html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BDD26-2B6F-8D8E-1AAC-198CB6DF5EF3}"/>
              </a:ext>
            </a:extLst>
          </p:cNvPr>
          <p:cNvSpPr txBox="1"/>
          <p:nvPr/>
        </p:nvSpPr>
        <p:spPr>
          <a:xfrm>
            <a:off x="6036210" y="3062261"/>
            <a:ext cx="181331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 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꼬리치기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EB01E-364B-9C43-46E8-E838E24F37E6}"/>
              </a:ext>
            </a:extLst>
          </p:cNvPr>
          <p:cNvSpPr txBox="1"/>
          <p:nvPr/>
        </p:nvSpPr>
        <p:spPr>
          <a:xfrm>
            <a:off x="989289" y="1988476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[9]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2" descr="뱀 royalty-free 3d model - Preview no. 2">
            <a:extLst>
              <a:ext uri="{FF2B5EF4-FFF2-40B4-BE49-F238E27FC236}">
                <a16:creationId xmlns:a16="http://schemas.microsoft.com/office/drawing/2014/main" id="{B549AD99-B4C2-1382-7F07-7E0238EC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6" y="3066013"/>
            <a:ext cx="4010025" cy="225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F1531-45C5-5687-5796-ABD9CAEBC0B1}"/>
              </a:ext>
            </a:extLst>
          </p:cNvPr>
          <p:cNvSpPr txBox="1"/>
          <p:nvPr/>
        </p:nvSpPr>
        <p:spPr>
          <a:xfrm>
            <a:off x="989289" y="1191915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보스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815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E4433-66D7-6396-D856-AD656D926D23}"/>
              </a:ext>
            </a:extLst>
          </p:cNvPr>
          <p:cNvSpPr txBox="1"/>
          <p:nvPr/>
        </p:nvSpPr>
        <p:spPr>
          <a:xfrm>
            <a:off x="989289" y="1988476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[10]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도마뱀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screenshot">
            <a:extLst>
              <a:ext uri="{FF2B5EF4-FFF2-40B4-BE49-F238E27FC236}">
                <a16:creationId xmlns:a16="http://schemas.microsoft.com/office/drawing/2014/main" id="{4B2336F9-B265-F8E1-DD06-1B343A7BE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6" y="3062261"/>
            <a:ext cx="40100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ACAEC1-F1AA-5B94-4DEE-ABE9EC3FC06B}"/>
              </a:ext>
            </a:extLst>
          </p:cNvPr>
          <p:cNvSpPr txBox="1"/>
          <p:nvPr/>
        </p:nvSpPr>
        <p:spPr>
          <a:xfrm>
            <a:off x="291662" y="241003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379D1-7C62-7DDF-3AD3-07B9491E6DA0}"/>
              </a:ext>
            </a:extLst>
          </p:cNvPr>
          <p:cNvSpPr txBox="1"/>
          <p:nvPr/>
        </p:nvSpPr>
        <p:spPr>
          <a:xfrm>
            <a:off x="47970" y="6578946"/>
            <a:ext cx="5301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[10] https://assetstore.unity.com/packages/3d/characters/animals/reptiles/iguana-57458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2246D-5C2A-5187-52C0-E6F846EE96C5}"/>
              </a:ext>
            </a:extLst>
          </p:cNvPr>
          <p:cNvSpPr txBox="1"/>
          <p:nvPr/>
        </p:nvSpPr>
        <p:spPr>
          <a:xfrm>
            <a:off x="6036210" y="3062261"/>
            <a:ext cx="18133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공격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꼬리치기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할퀴기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CC79E-AD71-4065-9C3E-830BCB6FA76D}"/>
              </a:ext>
            </a:extLst>
          </p:cNvPr>
          <p:cNvSpPr txBox="1"/>
          <p:nvPr/>
        </p:nvSpPr>
        <p:spPr>
          <a:xfrm>
            <a:off x="989289" y="1191915"/>
            <a:ext cx="6097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보스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893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6C53F-83FC-202C-6332-CB9E2BB0DDF4}"/>
              </a:ext>
            </a:extLst>
          </p:cNvPr>
          <p:cNvSpPr txBox="1"/>
          <p:nvPr/>
        </p:nvSpPr>
        <p:spPr>
          <a:xfrm>
            <a:off x="4801415" y="2767280"/>
            <a:ext cx="25891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/>
              <a:t>Q&amp;A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03992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6C53F-83FC-202C-6332-CB9E2BB0DDF4}"/>
              </a:ext>
            </a:extLst>
          </p:cNvPr>
          <p:cNvSpPr txBox="1"/>
          <p:nvPr/>
        </p:nvSpPr>
        <p:spPr>
          <a:xfrm>
            <a:off x="3438862" y="2767280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2579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2D8F51E-406C-60D6-36FB-A549E8CD2233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F60A0-232B-F077-CA0E-C18643AB637F}"/>
              </a:ext>
            </a:extLst>
          </p:cNvPr>
          <p:cNvSpPr txBox="1"/>
          <p:nvPr/>
        </p:nvSpPr>
        <p:spPr>
          <a:xfrm>
            <a:off x="291662" y="241003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16DC7-6114-3119-BBDD-F60AEC90F8C1}"/>
              </a:ext>
            </a:extLst>
          </p:cNvPr>
          <p:cNvSpPr txBox="1"/>
          <p:nvPr/>
        </p:nvSpPr>
        <p:spPr>
          <a:xfrm>
            <a:off x="989289" y="2921168"/>
            <a:ext cx="4292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액션 퍼즐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RPG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어린  동물들이 모험을 하는 배경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6D91ED-4E78-9AB3-D1D5-5EE49D74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11" y="1938935"/>
            <a:ext cx="5895844" cy="33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5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0E0F85-8342-0F97-D49C-A3ACDCA4C67A}"/>
              </a:ext>
            </a:extLst>
          </p:cNvPr>
          <p:cNvSpPr txBox="1"/>
          <p:nvPr/>
        </p:nvSpPr>
        <p:spPr>
          <a:xfrm>
            <a:off x="989289" y="2305615"/>
            <a:ext cx="5324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RPG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동물로 인한 </a:t>
            </a:r>
            <a:r>
              <a:rPr lang="ko-KR" altLang="en-US" sz="2000" dirty="0">
                <a:solidFill>
                  <a:srgbClr val="00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귀여운 요소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레벨이 아닌 </a:t>
            </a:r>
            <a:r>
              <a:rPr lang="ko-KR" altLang="en-US" sz="2000" b="0" i="0" dirty="0">
                <a:solidFill>
                  <a:srgbClr val="00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스킬 위주의 성장</a:t>
            </a:r>
            <a:endParaRPr lang="en-US" altLang="ko-KR" sz="2000" dirty="0">
              <a:solidFill>
                <a:srgbClr val="00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D8F51E-406C-60D6-36FB-A549E8CD2233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F60A0-232B-F077-CA0E-C18643AB637F}"/>
              </a:ext>
            </a:extLst>
          </p:cNvPr>
          <p:cNvSpPr txBox="1"/>
          <p:nvPr/>
        </p:nvSpPr>
        <p:spPr>
          <a:xfrm>
            <a:off x="291662" y="241003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E7B6D-418D-80E3-CFE0-BE4850610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69" y="1442718"/>
            <a:ext cx="5471007" cy="42803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B8E42C-62D4-603A-B355-782B77060707}"/>
              </a:ext>
            </a:extLst>
          </p:cNvPr>
          <p:cNvSpPr/>
          <p:nvPr/>
        </p:nvSpPr>
        <p:spPr>
          <a:xfrm>
            <a:off x="6314090" y="2212975"/>
            <a:ext cx="1327077" cy="121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40B3B2-E731-82A9-7C21-64571CC633C7}"/>
              </a:ext>
            </a:extLst>
          </p:cNvPr>
          <p:cNvSpPr/>
          <p:nvPr/>
        </p:nvSpPr>
        <p:spPr>
          <a:xfrm>
            <a:off x="7448550" y="2788709"/>
            <a:ext cx="192617" cy="121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3E1D09-928F-FA8E-6728-9FAD11C5D700}"/>
              </a:ext>
            </a:extLst>
          </p:cNvPr>
          <p:cNvSpPr/>
          <p:nvPr/>
        </p:nvSpPr>
        <p:spPr>
          <a:xfrm>
            <a:off x="6546850" y="2650773"/>
            <a:ext cx="1094317" cy="121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2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2D8F51E-406C-60D6-36FB-A549E8CD2233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F60A0-232B-F077-CA0E-C18643AB637F}"/>
              </a:ext>
            </a:extLst>
          </p:cNvPr>
          <p:cNvSpPr txBox="1"/>
          <p:nvPr/>
        </p:nvSpPr>
        <p:spPr>
          <a:xfrm>
            <a:off x="291662" y="241003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일정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예상표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5F3ACF32-1EED-7A49-C624-39426FBF2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684861"/>
              </p:ext>
            </p:extLst>
          </p:nvPr>
        </p:nvGraphicFramePr>
        <p:xfrm>
          <a:off x="948902" y="1193345"/>
          <a:ext cx="10294196" cy="5181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1465479036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426596094"/>
                    </a:ext>
                  </a:extLst>
                </a:gridCol>
                <a:gridCol w="1679570">
                  <a:extLst>
                    <a:ext uri="{9D8B030D-6E8A-4147-A177-3AD203B41FA5}">
                      <a16:colId xmlns:a16="http://schemas.microsoft.com/office/drawing/2014/main" val="860911235"/>
                    </a:ext>
                  </a:extLst>
                </a:gridCol>
                <a:gridCol w="895771">
                  <a:extLst>
                    <a:ext uri="{9D8B030D-6E8A-4147-A177-3AD203B41FA5}">
                      <a16:colId xmlns:a16="http://schemas.microsoft.com/office/drawing/2014/main" val="68404969"/>
                    </a:ext>
                  </a:extLst>
                </a:gridCol>
                <a:gridCol w="895771">
                  <a:extLst>
                    <a:ext uri="{9D8B030D-6E8A-4147-A177-3AD203B41FA5}">
                      <a16:colId xmlns:a16="http://schemas.microsoft.com/office/drawing/2014/main" val="737481114"/>
                    </a:ext>
                  </a:extLst>
                </a:gridCol>
                <a:gridCol w="895771">
                  <a:extLst>
                    <a:ext uri="{9D8B030D-6E8A-4147-A177-3AD203B41FA5}">
                      <a16:colId xmlns:a16="http://schemas.microsoft.com/office/drawing/2014/main" val="1548638727"/>
                    </a:ext>
                  </a:extLst>
                </a:gridCol>
                <a:gridCol w="895771">
                  <a:extLst>
                    <a:ext uri="{9D8B030D-6E8A-4147-A177-3AD203B41FA5}">
                      <a16:colId xmlns:a16="http://schemas.microsoft.com/office/drawing/2014/main" val="4282149675"/>
                    </a:ext>
                  </a:extLst>
                </a:gridCol>
                <a:gridCol w="895771">
                  <a:extLst>
                    <a:ext uri="{9D8B030D-6E8A-4147-A177-3AD203B41FA5}">
                      <a16:colId xmlns:a16="http://schemas.microsoft.com/office/drawing/2014/main" val="937252384"/>
                    </a:ext>
                  </a:extLst>
                </a:gridCol>
                <a:gridCol w="895771">
                  <a:extLst>
                    <a:ext uri="{9D8B030D-6E8A-4147-A177-3AD203B41FA5}">
                      <a16:colId xmlns:a16="http://schemas.microsoft.com/office/drawing/2014/main" val="3009078513"/>
                    </a:ext>
                  </a:extLst>
                </a:gridCol>
              </a:tblGrid>
              <a:tr h="2338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일정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578014"/>
                  </a:ext>
                </a:extLst>
              </a:tr>
              <a:tr h="2990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886261"/>
                  </a:ext>
                </a:extLst>
              </a:tr>
              <a:tr h="23382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강성진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아이디어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6054271"/>
                  </a:ext>
                </a:extLst>
              </a:tr>
              <a:tr h="2338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451453"/>
                  </a:ext>
                </a:extLst>
              </a:tr>
              <a:tr h="2338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9332438"/>
                  </a:ext>
                </a:extLst>
              </a:tr>
              <a:tr h="23382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오정윤</a:t>
                      </a:r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움직임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7633059"/>
                  </a:ext>
                </a:extLst>
              </a:tr>
              <a:tr h="2338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모션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887082"/>
                  </a:ext>
                </a:extLst>
              </a:tr>
              <a:tr h="2338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171886"/>
                  </a:ext>
                </a:extLst>
              </a:tr>
              <a:tr h="2338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권구환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531256"/>
                  </a:ext>
                </a:extLst>
              </a:tr>
              <a:tr h="2338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3709"/>
                  </a:ext>
                </a:extLst>
              </a:tr>
              <a:tr h="233824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이건의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NPC</a:t>
                      </a:r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대화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398356"/>
                  </a:ext>
                </a:extLst>
              </a:tr>
              <a:tr h="2338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상점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230391"/>
                  </a:ext>
                </a:extLst>
              </a:tr>
              <a:tr h="2338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이재훈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몬스터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013745"/>
                  </a:ext>
                </a:extLst>
              </a:tr>
              <a:tr h="2338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861122"/>
                  </a:ext>
                </a:extLst>
              </a:tr>
              <a:tr h="2338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황시현</a:t>
                      </a:r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 몬스터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411943"/>
                  </a:ext>
                </a:extLst>
              </a:tr>
              <a:tr h="2338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972299"/>
                  </a:ext>
                </a:extLst>
              </a:tr>
              <a:tr h="23382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41613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7C94890-3A82-5C09-75E5-93E9C3587EF3}"/>
              </a:ext>
            </a:extLst>
          </p:cNvPr>
          <p:cNvGrpSpPr/>
          <p:nvPr/>
        </p:nvGrpSpPr>
        <p:grpSpPr>
          <a:xfrm>
            <a:off x="6203629" y="1903743"/>
            <a:ext cx="4273091" cy="4373100"/>
            <a:chOff x="5415353" y="1903743"/>
            <a:chExt cx="4273091" cy="43731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003D5A-3E43-01E5-2142-584613510959}"/>
                </a:ext>
              </a:extLst>
            </p:cNvPr>
            <p:cNvSpPr/>
            <p:nvPr/>
          </p:nvSpPr>
          <p:spPr>
            <a:xfrm>
              <a:off x="5415353" y="1903743"/>
              <a:ext cx="555624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689E8AB-F391-40E6-24B8-484BD57A0EE2}"/>
                </a:ext>
              </a:extLst>
            </p:cNvPr>
            <p:cNvSpPr/>
            <p:nvPr/>
          </p:nvSpPr>
          <p:spPr>
            <a:xfrm>
              <a:off x="5904243" y="2207741"/>
              <a:ext cx="1031874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5C36D0-49D0-BB82-F134-BDD21344E512}"/>
                </a:ext>
              </a:extLst>
            </p:cNvPr>
            <p:cNvSpPr/>
            <p:nvPr/>
          </p:nvSpPr>
          <p:spPr>
            <a:xfrm>
              <a:off x="6744982" y="2516182"/>
              <a:ext cx="1954741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EBF79A-7DF8-9132-DE2B-4975BC6DFFC8}"/>
                </a:ext>
              </a:extLst>
            </p:cNvPr>
            <p:cNvSpPr/>
            <p:nvPr/>
          </p:nvSpPr>
          <p:spPr>
            <a:xfrm>
              <a:off x="5904243" y="2820899"/>
              <a:ext cx="1224492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7B792F-9178-C059-326B-F7B8039E2A18}"/>
                </a:ext>
              </a:extLst>
            </p:cNvPr>
            <p:cNvSpPr/>
            <p:nvPr/>
          </p:nvSpPr>
          <p:spPr>
            <a:xfrm>
              <a:off x="6786785" y="3126587"/>
              <a:ext cx="1286405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D391FC-FFC4-847D-98DE-A3C49D4C304A}"/>
                </a:ext>
              </a:extLst>
            </p:cNvPr>
            <p:cNvSpPr/>
            <p:nvPr/>
          </p:nvSpPr>
          <p:spPr>
            <a:xfrm>
              <a:off x="7504175" y="3429000"/>
              <a:ext cx="1731170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FEEF72-CEA5-E703-5E3F-29599889493F}"/>
                </a:ext>
              </a:extLst>
            </p:cNvPr>
            <p:cNvSpPr/>
            <p:nvPr/>
          </p:nvSpPr>
          <p:spPr>
            <a:xfrm>
              <a:off x="5904243" y="3740163"/>
              <a:ext cx="1671640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6306A8-4153-13B7-8CCE-4D0323C76306}"/>
                </a:ext>
              </a:extLst>
            </p:cNvPr>
            <p:cNvSpPr/>
            <p:nvPr/>
          </p:nvSpPr>
          <p:spPr>
            <a:xfrm>
              <a:off x="7404915" y="4033783"/>
              <a:ext cx="1286405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004751C-7C57-0A03-8ACE-D33C7BB9F6AB}"/>
                </a:ext>
              </a:extLst>
            </p:cNvPr>
            <p:cNvSpPr/>
            <p:nvPr/>
          </p:nvSpPr>
          <p:spPr>
            <a:xfrm>
              <a:off x="5904243" y="4343313"/>
              <a:ext cx="1671640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843FB6-BEBD-3FC7-0D98-2509F11831EB}"/>
                </a:ext>
              </a:extLst>
            </p:cNvPr>
            <p:cNvSpPr/>
            <p:nvPr/>
          </p:nvSpPr>
          <p:spPr>
            <a:xfrm>
              <a:off x="7404914" y="4644133"/>
              <a:ext cx="1286405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F605BA-96F5-1135-55C1-16F01F82A543}"/>
                </a:ext>
              </a:extLst>
            </p:cNvPr>
            <p:cNvSpPr/>
            <p:nvPr/>
          </p:nvSpPr>
          <p:spPr>
            <a:xfrm>
              <a:off x="5904243" y="4942555"/>
              <a:ext cx="1671640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CB62CD-F2BB-0802-F0A4-D19CA73EDC55}"/>
                </a:ext>
              </a:extLst>
            </p:cNvPr>
            <p:cNvSpPr/>
            <p:nvPr/>
          </p:nvSpPr>
          <p:spPr>
            <a:xfrm>
              <a:off x="7504175" y="5250447"/>
              <a:ext cx="1671640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3AAE1C1-010C-2272-4C7B-69B26066B05B}"/>
                </a:ext>
              </a:extLst>
            </p:cNvPr>
            <p:cNvSpPr/>
            <p:nvPr/>
          </p:nvSpPr>
          <p:spPr>
            <a:xfrm>
              <a:off x="5904243" y="5570785"/>
              <a:ext cx="1671640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7C80C3D-DF91-B56A-CDEC-A8154F69D35D}"/>
                </a:ext>
              </a:extLst>
            </p:cNvPr>
            <p:cNvSpPr/>
            <p:nvPr/>
          </p:nvSpPr>
          <p:spPr>
            <a:xfrm>
              <a:off x="7504175" y="5855230"/>
              <a:ext cx="1671640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B134E3-2171-C533-7514-DC4678EDE57E}"/>
                </a:ext>
              </a:extLst>
            </p:cNvPr>
            <p:cNvSpPr/>
            <p:nvPr/>
          </p:nvSpPr>
          <p:spPr>
            <a:xfrm>
              <a:off x="8534400" y="6188878"/>
              <a:ext cx="1154044" cy="87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77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FE76E9-1107-0D8F-9FA2-816E6C377C05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A936D-DAC0-6ADC-008F-A4BEAC035C05}"/>
              </a:ext>
            </a:extLst>
          </p:cNvPr>
          <p:cNvSpPr txBox="1"/>
          <p:nvPr/>
        </p:nvSpPr>
        <p:spPr>
          <a:xfrm>
            <a:off x="291662" y="241003"/>
            <a:ext cx="270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6229EE0-C999-6A9A-A147-13A9B7C21D44}"/>
              </a:ext>
            </a:extLst>
          </p:cNvPr>
          <p:cNvGrpSpPr/>
          <p:nvPr/>
        </p:nvGrpSpPr>
        <p:grpSpPr>
          <a:xfrm>
            <a:off x="9284391" y="5375902"/>
            <a:ext cx="2079625" cy="1073933"/>
            <a:chOff x="8994775" y="4364842"/>
            <a:chExt cx="2079625" cy="1073933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5A37C99-6FA1-1191-283E-8787392B858B}"/>
                </a:ext>
              </a:extLst>
            </p:cNvPr>
            <p:cNvSpPr/>
            <p:nvPr/>
          </p:nvSpPr>
          <p:spPr>
            <a:xfrm>
              <a:off x="8994775" y="4364842"/>
              <a:ext cx="2079625" cy="107393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3" name="직선 화살표 연결선 24">
              <a:extLst>
                <a:ext uri="{FF2B5EF4-FFF2-40B4-BE49-F238E27FC236}">
                  <a16:creationId xmlns:a16="http://schemas.microsoft.com/office/drawing/2014/main" id="{27147EB2-3FE1-C9F3-455A-3D4AA8C7C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0255" y="4892055"/>
              <a:ext cx="457200" cy="1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24">
              <a:extLst>
                <a:ext uri="{FF2B5EF4-FFF2-40B4-BE49-F238E27FC236}">
                  <a16:creationId xmlns:a16="http://schemas.microsoft.com/office/drawing/2014/main" id="{E13B5DA3-2E11-F93F-C439-BF3AB9DD8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0255" y="5212440"/>
              <a:ext cx="457202" cy="1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8C92FEC9-7AF8-9CD2-7993-E23DCF44F4A3}"/>
                </a:ext>
              </a:extLst>
            </p:cNvPr>
            <p:cNvCxnSpPr>
              <a:cxnSpLocks/>
            </p:cNvCxnSpPr>
            <p:nvPr/>
          </p:nvCxnSpPr>
          <p:spPr>
            <a:xfrm>
              <a:off x="9310253" y="4571670"/>
              <a:ext cx="4572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11249B0-7ECC-A3BA-A342-3EE6BBE0D56F}"/>
                </a:ext>
              </a:extLst>
            </p:cNvPr>
            <p:cNvSpPr txBox="1"/>
            <p:nvPr/>
          </p:nvSpPr>
          <p:spPr>
            <a:xfrm>
              <a:off x="9814645" y="4448558"/>
              <a:ext cx="773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</a:t>
              </a:r>
              <a:r>
                <a:rPr lang="en-US" altLang="ko-KR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2A789DE-2395-37FD-141D-894F8DD1ED7E}"/>
                </a:ext>
              </a:extLst>
            </p:cNvPr>
            <p:cNvSpPr txBox="1"/>
            <p:nvPr/>
          </p:nvSpPr>
          <p:spPr>
            <a:xfrm>
              <a:off x="9814645" y="4778697"/>
              <a:ext cx="10184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플레이어 관련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325225A-EAA3-59CA-8281-5A7C6B21797D}"/>
                </a:ext>
              </a:extLst>
            </p:cNvPr>
            <p:cNvSpPr txBox="1"/>
            <p:nvPr/>
          </p:nvSpPr>
          <p:spPr>
            <a:xfrm>
              <a:off x="9814645" y="5089329"/>
              <a:ext cx="10184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콘텐츠 관련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76F9B1-9893-8E74-3B14-035E4B2A5FAD}"/>
              </a:ext>
            </a:extLst>
          </p:cNvPr>
          <p:cNvSpPr/>
          <p:nvPr/>
        </p:nvSpPr>
        <p:spPr>
          <a:xfrm>
            <a:off x="6865907" y="2090323"/>
            <a:ext cx="3353295" cy="1422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543450-3437-D309-3994-D440C561F00B}"/>
              </a:ext>
            </a:extLst>
          </p:cNvPr>
          <p:cNvSpPr/>
          <p:nvPr/>
        </p:nvSpPr>
        <p:spPr>
          <a:xfrm>
            <a:off x="2561942" y="2090324"/>
            <a:ext cx="3846036" cy="21981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FF8207-CF6D-F73A-8D22-DFD50D35C140}"/>
              </a:ext>
            </a:extLst>
          </p:cNvPr>
          <p:cNvSpPr/>
          <p:nvPr/>
        </p:nvSpPr>
        <p:spPr>
          <a:xfrm>
            <a:off x="1323276" y="2489289"/>
            <a:ext cx="1086585" cy="34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B97EBC-8E13-3DD3-8C58-65933230A72D}"/>
              </a:ext>
            </a:extLst>
          </p:cNvPr>
          <p:cNvSpPr/>
          <p:nvPr/>
        </p:nvSpPr>
        <p:spPr>
          <a:xfrm>
            <a:off x="2789702" y="2489289"/>
            <a:ext cx="1086585" cy="34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마을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39BD10-D419-1224-E7B8-B72D236113B0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409861" y="2660382"/>
            <a:ext cx="3798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C783F8-E1DB-C73F-E537-55312FA3EAD3}"/>
              </a:ext>
            </a:extLst>
          </p:cNvPr>
          <p:cNvSpPr/>
          <p:nvPr/>
        </p:nvSpPr>
        <p:spPr>
          <a:xfrm>
            <a:off x="4254493" y="2489289"/>
            <a:ext cx="1086585" cy="34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마을 외부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1326A2-1C5A-C5CD-933F-C4B65533525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876287" y="2660382"/>
            <a:ext cx="3782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F98C2CF-3737-2AD1-4F7C-B5A89D159054}"/>
              </a:ext>
            </a:extLst>
          </p:cNvPr>
          <p:cNvSpPr/>
          <p:nvPr/>
        </p:nvSpPr>
        <p:spPr>
          <a:xfrm>
            <a:off x="7018942" y="2489289"/>
            <a:ext cx="1221926" cy="34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사냥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8C2608-14B7-7201-690A-1A6FB20BA48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341078" y="2660381"/>
            <a:ext cx="16778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28210D-C9BB-9111-A3D6-DC28EEEB2A1B}"/>
              </a:ext>
            </a:extLst>
          </p:cNvPr>
          <p:cNvSpPr/>
          <p:nvPr/>
        </p:nvSpPr>
        <p:spPr>
          <a:xfrm>
            <a:off x="7018941" y="3030122"/>
            <a:ext cx="1221926" cy="34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 사냥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1BAC28D-756D-E0F1-D1F9-50FE8A11C234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5341078" y="2660381"/>
            <a:ext cx="1677863" cy="54083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BAEB8F3-8A70-0049-BE1D-836D429C317B}"/>
              </a:ext>
            </a:extLst>
          </p:cNvPr>
          <p:cNvSpPr/>
          <p:nvPr/>
        </p:nvSpPr>
        <p:spPr>
          <a:xfrm>
            <a:off x="8619072" y="2489288"/>
            <a:ext cx="1221926" cy="34218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</a:p>
        </p:txBody>
      </p:sp>
      <p:cxnSp>
        <p:nvCxnSpPr>
          <p:cNvPr id="45" name="직선 화살표 연결선 24">
            <a:extLst>
              <a:ext uri="{FF2B5EF4-FFF2-40B4-BE49-F238E27FC236}">
                <a16:creationId xmlns:a16="http://schemas.microsoft.com/office/drawing/2014/main" id="{D4A44C83-2088-16ED-85C1-EF19DA372E5B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 flipV="1">
            <a:off x="8240867" y="2660380"/>
            <a:ext cx="378204" cy="540834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24">
            <a:extLst>
              <a:ext uri="{FF2B5EF4-FFF2-40B4-BE49-F238E27FC236}">
                <a16:creationId xmlns:a16="http://schemas.microsoft.com/office/drawing/2014/main" id="{B6F3DA58-0D83-CC02-320C-C937D685693C}"/>
              </a:ext>
            </a:extLst>
          </p:cNvPr>
          <p:cNvCxnSpPr>
            <a:cxnSpLocks/>
            <a:stCxn id="13" idx="3"/>
            <a:endCxn id="31" idx="1"/>
          </p:cNvCxnSpPr>
          <p:nvPr/>
        </p:nvCxnSpPr>
        <p:spPr>
          <a:xfrm flipV="1">
            <a:off x="8240868" y="2660380"/>
            <a:ext cx="378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24">
            <a:extLst>
              <a:ext uri="{FF2B5EF4-FFF2-40B4-BE49-F238E27FC236}">
                <a16:creationId xmlns:a16="http://schemas.microsoft.com/office/drawing/2014/main" id="{C2373C91-3E16-B206-799B-CB3C82D6BFF5}"/>
              </a:ext>
            </a:extLst>
          </p:cNvPr>
          <p:cNvCxnSpPr>
            <a:cxnSpLocks/>
            <a:stCxn id="31" idx="3"/>
            <a:endCxn id="6" idx="0"/>
          </p:cNvCxnSpPr>
          <p:nvPr/>
        </p:nvCxnSpPr>
        <p:spPr>
          <a:xfrm flipH="1" flipV="1">
            <a:off x="3332995" y="2489289"/>
            <a:ext cx="6508003" cy="171091"/>
          </a:xfrm>
          <a:prstGeom prst="bentConnector4">
            <a:avLst>
              <a:gd name="adj1" fmla="val -3513"/>
              <a:gd name="adj2" fmla="val 23361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CDB8684-10FF-E099-B006-581F72D6F529}"/>
              </a:ext>
            </a:extLst>
          </p:cNvPr>
          <p:cNvSpPr/>
          <p:nvPr/>
        </p:nvSpPr>
        <p:spPr>
          <a:xfrm>
            <a:off x="3526737" y="3314604"/>
            <a:ext cx="1086585" cy="3421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화살표 연결선 24">
            <a:extLst>
              <a:ext uri="{FF2B5EF4-FFF2-40B4-BE49-F238E27FC236}">
                <a16:creationId xmlns:a16="http://schemas.microsoft.com/office/drawing/2014/main" id="{C16D02FD-3A4C-CC79-3C48-2A8C886135D6}"/>
              </a:ext>
            </a:extLst>
          </p:cNvPr>
          <p:cNvCxnSpPr>
            <a:cxnSpLocks/>
            <a:stCxn id="6" idx="2"/>
            <a:endCxn id="56" idx="1"/>
          </p:cNvCxnSpPr>
          <p:nvPr/>
        </p:nvCxnSpPr>
        <p:spPr>
          <a:xfrm rot="16200000" flipH="1">
            <a:off x="3102755" y="3061713"/>
            <a:ext cx="654223" cy="193742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651AEEB-A2D7-1B36-45C3-7F3C67BE17B1}"/>
              </a:ext>
            </a:extLst>
          </p:cNvPr>
          <p:cNvSpPr/>
          <p:nvPr/>
        </p:nvSpPr>
        <p:spPr>
          <a:xfrm>
            <a:off x="4991527" y="3314603"/>
            <a:ext cx="1086585" cy="3421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대화</a:t>
            </a:r>
          </a:p>
        </p:txBody>
      </p:sp>
      <p:cxnSp>
        <p:nvCxnSpPr>
          <p:cNvPr id="61" name="직선 화살표 연결선 24">
            <a:extLst>
              <a:ext uri="{FF2B5EF4-FFF2-40B4-BE49-F238E27FC236}">
                <a16:creationId xmlns:a16="http://schemas.microsoft.com/office/drawing/2014/main" id="{FBD0586E-F841-427C-6E9C-201523583EDE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 flipV="1">
            <a:off x="4613322" y="3485695"/>
            <a:ext cx="37820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2165B22-8F02-952C-4D68-8454F7066F50}"/>
              </a:ext>
            </a:extLst>
          </p:cNvPr>
          <p:cNvSpPr/>
          <p:nvPr/>
        </p:nvSpPr>
        <p:spPr>
          <a:xfrm>
            <a:off x="4991526" y="3809595"/>
            <a:ext cx="1086585" cy="3421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물품 구입</a:t>
            </a:r>
          </a:p>
        </p:txBody>
      </p:sp>
      <p:cxnSp>
        <p:nvCxnSpPr>
          <p:cNvPr id="65" name="직선 화살표 연결선 24">
            <a:extLst>
              <a:ext uri="{FF2B5EF4-FFF2-40B4-BE49-F238E27FC236}">
                <a16:creationId xmlns:a16="http://schemas.microsoft.com/office/drawing/2014/main" id="{4487DDA3-4C12-152E-9592-ED12B83AC25F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>
            <a:off x="4613322" y="3485696"/>
            <a:ext cx="378204" cy="494992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F3F7DB-6F78-D572-246A-629040F10393}"/>
              </a:ext>
            </a:extLst>
          </p:cNvPr>
          <p:cNvSpPr txBox="1"/>
          <p:nvPr/>
        </p:nvSpPr>
        <p:spPr>
          <a:xfrm>
            <a:off x="2619511" y="3980688"/>
            <a:ext cx="116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/>
                </a:solidFill>
              </a:rPr>
              <a:t>마을 콘텐츠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2F1A36-E248-4B76-B76C-859DC45E0DCB}"/>
              </a:ext>
            </a:extLst>
          </p:cNvPr>
          <p:cNvSpPr txBox="1"/>
          <p:nvPr/>
        </p:nvSpPr>
        <p:spPr>
          <a:xfrm>
            <a:off x="9630058" y="3185130"/>
            <a:ext cx="5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/>
                </a:solidFill>
              </a:rPr>
              <a:t>필드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5CAD0B-9446-32DE-698E-9EE1E66EBDE2}"/>
              </a:ext>
            </a:extLst>
          </p:cNvPr>
          <p:cNvGrpSpPr/>
          <p:nvPr/>
        </p:nvGrpSpPr>
        <p:grpSpPr>
          <a:xfrm>
            <a:off x="7702630" y="3731733"/>
            <a:ext cx="1774524" cy="1023435"/>
            <a:chOff x="9093639" y="1745164"/>
            <a:chExt cx="1774524" cy="102343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A38F5B2-81AC-860A-A15E-67C494BEF455}"/>
                </a:ext>
              </a:extLst>
            </p:cNvPr>
            <p:cNvSpPr/>
            <p:nvPr/>
          </p:nvSpPr>
          <p:spPr>
            <a:xfrm>
              <a:off x="9093639" y="1745164"/>
              <a:ext cx="1774524" cy="10234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51375DF-2AC6-7702-477E-47F395D1DB5E}"/>
                </a:ext>
              </a:extLst>
            </p:cNvPr>
            <p:cNvSpPr/>
            <p:nvPr/>
          </p:nvSpPr>
          <p:spPr>
            <a:xfrm>
              <a:off x="9391562" y="2285998"/>
              <a:ext cx="1221926" cy="3421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다음 지역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BA8F4B-777E-0ADB-E5FA-73159296055A}"/>
                </a:ext>
              </a:extLst>
            </p:cNvPr>
            <p:cNvSpPr txBox="1"/>
            <p:nvPr/>
          </p:nvSpPr>
          <p:spPr>
            <a:xfrm>
              <a:off x="9153711" y="1816291"/>
              <a:ext cx="1165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2"/>
                  </a:solidFill>
                </a:rPr>
                <a:t>지역 이동</a:t>
              </a:r>
            </a:p>
          </p:txBody>
        </p: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9C94165-9077-000C-5DE8-4318B95CFFAD}"/>
              </a:ext>
            </a:extLst>
          </p:cNvPr>
          <p:cNvCxnSpPr>
            <a:cxnSpLocks/>
            <a:stCxn id="20" idx="2"/>
            <a:endCxn id="47" idx="1"/>
          </p:cNvCxnSpPr>
          <p:nvPr/>
        </p:nvCxnSpPr>
        <p:spPr>
          <a:xfrm rot="16200000" flipH="1">
            <a:off x="7279552" y="3722657"/>
            <a:ext cx="1071353" cy="3706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26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CAEC1-F1AA-5B94-4DEE-ABE9EC3FC06B}"/>
              </a:ext>
            </a:extLst>
          </p:cNvPr>
          <p:cNvSpPr txBox="1"/>
          <p:nvPr/>
        </p:nvSpPr>
        <p:spPr>
          <a:xfrm>
            <a:off x="291662" y="241003"/>
            <a:ext cx="2666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마을 콘텐츠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57F15-13ED-A594-F542-93D6F353607B}"/>
              </a:ext>
            </a:extLst>
          </p:cNvPr>
          <p:cNvSpPr txBox="1"/>
          <p:nvPr/>
        </p:nvSpPr>
        <p:spPr>
          <a:xfrm>
            <a:off x="989289" y="3228945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NPC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와의 대화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68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CAEC1-F1AA-5B94-4DEE-ABE9EC3FC06B}"/>
              </a:ext>
            </a:extLst>
          </p:cNvPr>
          <p:cNvSpPr txBox="1"/>
          <p:nvPr/>
        </p:nvSpPr>
        <p:spPr>
          <a:xfrm>
            <a:off x="291662" y="241003"/>
            <a:ext cx="2666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마을 콘텐츠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57F15-13ED-A594-F542-93D6F353607B}"/>
              </a:ext>
            </a:extLst>
          </p:cNvPr>
          <p:cNvSpPr txBox="1"/>
          <p:nvPr/>
        </p:nvSpPr>
        <p:spPr>
          <a:xfrm>
            <a:off x="989289" y="3228945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 이용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36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5E73-1EF9-C89F-8B55-19DA3F8D3167}"/>
              </a:ext>
            </a:extLst>
          </p:cNvPr>
          <p:cNvSpPr/>
          <p:nvPr/>
        </p:nvSpPr>
        <p:spPr>
          <a:xfrm>
            <a:off x="181304" y="256392"/>
            <a:ext cx="110358" cy="36933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shade val="30000"/>
                  <a:satMod val="115000"/>
                </a:schemeClr>
              </a:gs>
              <a:gs pos="50000">
                <a:schemeClr val="tx2">
                  <a:lumMod val="90000"/>
                  <a:shade val="67500"/>
                  <a:satMod val="115000"/>
                </a:schemeClr>
              </a:gs>
              <a:gs pos="100000">
                <a:schemeClr val="tx2">
                  <a:lumMod val="9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CAEC1-F1AA-5B94-4DEE-ABE9EC3FC06B}"/>
              </a:ext>
            </a:extLst>
          </p:cNvPr>
          <p:cNvSpPr txBox="1"/>
          <p:nvPr/>
        </p:nvSpPr>
        <p:spPr>
          <a:xfrm>
            <a:off x="291662" y="241003"/>
            <a:ext cx="2666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필드 콘텐츠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57F15-13ED-A594-F542-93D6F353607B}"/>
              </a:ext>
            </a:extLst>
          </p:cNvPr>
          <p:cNvSpPr txBox="1"/>
          <p:nvPr/>
        </p:nvSpPr>
        <p:spPr>
          <a:xfrm>
            <a:off x="989289" y="3228945"/>
            <a:ext cx="374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 몬스터 사냥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205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570</TotalTime>
  <Words>633</Words>
  <Application>Microsoft Office PowerPoint</Application>
  <PresentationFormat>와이드스크린</PresentationFormat>
  <Paragraphs>187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Calisto MT</vt:lpstr>
      <vt:lpstr>Wingdings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권구환</dc:creator>
  <cp:lastModifiedBy>권구환</cp:lastModifiedBy>
  <cp:revision>157</cp:revision>
  <dcterms:created xsi:type="dcterms:W3CDTF">2022-06-07T12:44:36Z</dcterms:created>
  <dcterms:modified xsi:type="dcterms:W3CDTF">2022-09-02T11:47:37Z</dcterms:modified>
</cp:coreProperties>
</file>